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6" r:id="rId4"/>
    <p:sldId id="269" r:id="rId5"/>
    <p:sldId id="263" r:id="rId6"/>
    <p:sldId id="264" r:id="rId7"/>
    <p:sldId id="258" r:id="rId8"/>
    <p:sldId id="259" r:id="rId9"/>
    <p:sldId id="260" r:id="rId10"/>
    <p:sldId id="261" r:id="rId11"/>
    <p:sldId id="265" r:id="rId12"/>
    <p:sldId id="262" r:id="rId13"/>
    <p:sldId id="267"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551"/>
  </p:normalViewPr>
  <p:slideViewPr>
    <p:cSldViewPr snapToGrid="0" snapToObjects="1">
      <p:cViewPr varScale="1">
        <p:scale>
          <a:sx n="76" d="100"/>
          <a:sy n="76" d="100"/>
        </p:scale>
        <p:origin x="216" y="7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hdphoto1.wdp>
</file>

<file path=ppt/media/hdphoto2.wdp>
</file>

<file path=ppt/media/hdphoto3.wdp>
</file>

<file path=ppt/media/image1.png>
</file>

<file path=ppt/media/image10.tiff>
</file>

<file path=ppt/media/image11.tiff>
</file>

<file path=ppt/media/image12.tiff>
</file>

<file path=ppt/media/image13.tiff>
</file>

<file path=ppt/media/image14.png>
</file>

<file path=ppt/media/image15.png>
</file>

<file path=ppt/media/image16.png>
</file>

<file path=ppt/media/image2.tiff>
</file>

<file path=ppt/media/image3.jpeg>
</file>

<file path=ppt/media/image4.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CE801F6-E239-6C49-97E9-DAF9EB47296C}" type="datetimeFigureOut">
              <a:rPr lang="en-US" smtClean="0"/>
              <a:t>3/2/18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833BC5-9428-8944-A507-01754168D0D0}" type="slidenum">
              <a:rPr lang="en-US" smtClean="0"/>
              <a:t>‹#›</a:t>
            </a:fld>
            <a:endParaRPr lang="en-US"/>
          </a:p>
        </p:txBody>
      </p:sp>
    </p:spTree>
    <p:extLst>
      <p:ext uri="{BB962C8B-B14F-4D97-AF65-F5344CB8AC3E}">
        <p14:creationId xmlns:p14="http://schemas.microsoft.com/office/powerpoint/2010/main" val="2079131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E801F6-E239-6C49-97E9-DAF9EB47296C}" type="datetimeFigureOut">
              <a:rPr lang="en-US" smtClean="0"/>
              <a:t>3/2/18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833BC5-9428-8944-A507-01754168D0D0}" type="slidenum">
              <a:rPr lang="en-US" smtClean="0"/>
              <a:t>‹#›</a:t>
            </a:fld>
            <a:endParaRPr lang="en-US"/>
          </a:p>
        </p:txBody>
      </p:sp>
    </p:spTree>
    <p:extLst>
      <p:ext uri="{BB962C8B-B14F-4D97-AF65-F5344CB8AC3E}">
        <p14:creationId xmlns:p14="http://schemas.microsoft.com/office/powerpoint/2010/main" val="13960743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E801F6-E239-6C49-97E9-DAF9EB47296C}" type="datetimeFigureOut">
              <a:rPr lang="en-US" smtClean="0"/>
              <a:t>3/2/18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833BC5-9428-8944-A507-01754168D0D0}" type="slidenum">
              <a:rPr lang="en-US" smtClean="0"/>
              <a:t>‹#›</a:t>
            </a:fld>
            <a:endParaRPr lang="en-US"/>
          </a:p>
        </p:txBody>
      </p:sp>
    </p:spTree>
    <p:extLst>
      <p:ext uri="{BB962C8B-B14F-4D97-AF65-F5344CB8AC3E}">
        <p14:creationId xmlns:p14="http://schemas.microsoft.com/office/powerpoint/2010/main" val="415323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E801F6-E239-6C49-97E9-DAF9EB47296C}" type="datetimeFigureOut">
              <a:rPr lang="en-US" smtClean="0"/>
              <a:t>3/2/18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833BC5-9428-8944-A507-01754168D0D0}" type="slidenum">
              <a:rPr lang="en-US" smtClean="0"/>
              <a:t>‹#›</a:t>
            </a:fld>
            <a:endParaRPr lang="en-US"/>
          </a:p>
        </p:txBody>
      </p:sp>
    </p:spTree>
    <p:extLst>
      <p:ext uri="{BB962C8B-B14F-4D97-AF65-F5344CB8AC3E}">
        <p14:creationId xmlns:p14="http://schemas.microsoft.com/office/powerpoint/2010/main" val="104476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CE801F6-E239-6C49-97E9-DAF9EB47296C}" type="datetimeFigureOut">
              <a:rPr lang="en-US" smtClean="0"/>
              <a:t>3/2/18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833BC5-9428-8944-A507-01754168D0D0}" type="slidenum">
              <a:rPr lang="en-US" smtClean="0"/>
              <a:t>‹#›</a:t>
            </a:fld>
            <a:endParaRPr lang="en-US"/>
          </a:p>
        </p:txBody>
      </p:sp>
    </p:spTree>
    <p:extLst>
      <p:ext uri="{BB962C8B-B14F-4D97-AF65-F5344CB8AC3E}">
        <p14:creationId xmlns:p14="http://schemas.microsoft.com/office/powerpoint/2010/main" val="14498245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CE801F6-E239-6C49-97E9-DAF9EB47296C}" type="datetimeFigureOut">
              <a:rPr lang="en-US" smtClean="0"/>
              <a:t>3/2/18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833BC5-9428-8944-A507-01754168D0D0}" type="slidenum">
              <a:rPr lang="en-US" smtClean="0"/>
              <a:t>‹#›</a:t>
            </a:fld>
            <a:endParaRPr lang="en-US"/>
          </a:p>
        </p:txBody>
      </p:sp>
    </p:spTree>
    <p:extLst>
      <p:ext uri="{BB962C8B-B14F-4D97-AF65-F5344CB8AC3E}">
        <p14:creationId xmlns:p14="http://schemas.microsoft.com/office/powerpoint/2010/main" val="1852509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CE801F6-E239-6C49-97E9-DAF9EB47296C}" type="datetimeFigureOut">
              <a:rPr lang="en-US" smtClean="0"/>
              <a:t>3/2/18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833BC5-9428-8944-A507-01754168D0D0}" type="slidenum">
              <a:rPr lang="en-US" smtClean="0"/>
              <a:t>‹#›</a:t>
            </a:fld>
            <a:endParaRPr lang="en-US"/>
          </a:p>
        </p:txBody>
      </p:sp>
    </p:spTree>
    <p:extLst>
      <p:ext uri="{BB962C8B-B14F-4D97-AF65-F5344CB8AC3E}">
        <p14:creationId xmlns:p14="http://schemas.microsoft.com/office/powerpoint/2010/main" val="905941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CE801F6-E239-6C49-97E9-DAF9EB47296C}" type="datetimeFigureOut">
              <a:rPr lang="en-US" smtClean="0"/>
              <a:t>3/2/18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833BC5-9428-8944-A507-01754168D0D0}" type="slidenum">
              <a:rPr lang="en-US" smtClean="0"/>
              <a:t>‹#›</a:t>
            </a:fld>
            <a:endParaRPr lang="en-US"/>
          </a:p>
        </p:txBody>
      </p:sp>
    </p:spTree>
    <p:extLst>
      <p:ext uri="{BB962C8B-B14F-4D97-AF65-F5344CB8AC3E}">
        <p14:creationId xmlns:p14="http://schemas.microsoft.com/office/powerpoint/2010/main" val="496623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E801F6-E239-6C49-97E9-DAF9EB47296C}" type="datetimeFigureOut">
              <a:rPr lang="en-US" smtClean="0"/>
              <a:t>3/2/18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833BC5-9428-8944-A507-01754168D0D0}" type="slidenum">
              <a:rPr lang="en-US" smtClean="0"/>
              <a:t>‹#›</a:t>
            </a:fld>
            <a:endParaRPr lang="en-US"/>
          </a:p>
        </p:txBody>
      </p:sp>
    </p:spTree>
    <p:extLst>
      <p:ext uri="{BB962C8B-B14F-4D97-AF65-F5344CB8AC3E}">
        <p14:creationId xmlns:p14="http://schemas.microsoft.com/office/powerpoint/2010/main" val="1637695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E801F6-E239-6C49-97E9-DAF9EB47296C}" type="datetimeFigureOut">
              <a:rPr lang="en-US" smtClean="0"/>
              <a:t>3/2/18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833BC5-9428-8944-A507-01754168D0D0}" type="slidenum">
              <a:rPr lang="en-US" smtClean="0"/>
              <a:t>‹#›</a:t>
            </a:fld>
            <a:endParaRPr lang="en-US"/>
          </a:p>
        </p:txBody>
      </p:sp>
    </p:spTree>
    <p:extLst>
      <p:ext uri="{BB962C8B-B14F-4D97-AF65-F5344CB8AC3E}">
        <p14:creationId xmlns:p14="http://schemas.microsoft.com/office/powerpoint/2010/main" val="451759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E801F6-E239-6C49-97E9-DAF9EB47296C}" type="datetimeFigureOut">
              <a:rPr lang="en-US" smtClean="0"/>
              <a:t>3/2/18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833BC5-9428-8944-A507-01754168D0D0}" type="slidenum">
              <a:rPr lang="en-US" smtClean="0"/>
              <a:t>‹#›</a:t>
            </a:fld>
            <a:endParaRPr lang="en-US"/>
          </a:p>
        </p:txBody>
      </p:sp>
    </p:spTree>
    <p:extLst>
      <p:ext uri="{BB962C8B-B14F-4D97-AF65-F5344CB8AC3E}">
        <p14:creationId xmlns:p14="http://schemas.microsoft.com/office/powerpoint/2010/main" val="137364462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E801F6-E239-6C49-97E9-DAF9EB47296C}" type="datetimeFigureOut">
              <a:rPr lang="en-US" smtClean="0"/>
              <a:t>3/2/18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833BC5-9428-8944-A507-01754168D0D0}" type="slidenum">
              <a:rPr lang="en-US" smtClean="0"/>
              <a:t>‹#›</a:t>
            </a:fld>
            <a:endParaRPr lang="en-US"/>
          </a:p>
        </p:txBody>
      </p:sp>
    </p:spTree>
    <p:extLst>
      <p:ext uri="{BB962C8B-B14F-4D97-AF65-F5344CB8AC3E}">
        <p14:creationId xmlns:p14="http://schemas.microsoft.com/office/powerpoint/2010/main" val="453554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4" Type="http://schemas.openxmlformats.org/officeDocument/2006/relationships/image" Target="../media/image2.tiff"/><Relationship Id="rId5" Type="http://schemas.openxmlformats.org/officeDocument/2006/relationships/image" Target="../media/image3.jpeg"/><Relationship Id="rId6" Type="http://schemas.microsoft.com/office/2007/relationships/hdphoto" Target="../media/hdphoto2.wdp"/><Relationship Id="rId7" Type="http://schemas.openxmlformats.org/officeDocument/2006/relationships/image" Target="../media/image4.png"/><Relationship Id="rId8"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extLst>
              <a:ext uri="{BEBA8EAE-BF5A-486C-A8C5-ECC9F3942E4B}">
                <a14:imgProps xmlns:a14="http://schemas.microsoft.com/office/drawing/2010/main">
                  <a14:imgLayer r:embed="rId3">
                    <a14:imgEffect>
                      <a14:artisticMosiaicBubbles/>
                    </a14:imgEffect>
                  </a14:imgLayer>
                </a14:imgProps>
              </a:ext>
            </a:extLst>
          </a:blip>
          <a:stretch>
            <a:fillRect/>
          </a:stretch>
        </p:blipFill>
        <p:spPr>
          <a:xfrm>
            <a:off x="-2675466" y="-575733"/>
            <a:ext cx="7568536" cy="7391400"/>
          </a:xfrm>
          <a:prstGeom prst="rect">
            <a:avLst/>
          </a:prstGeom>
        </p:spPr>
      </p:pic>
      <p:pic>
        <p:nvPicPr>
          <p:cNvPr id="8" name="Picture 7"/>
          <p:cNvPicPr>
            <a:picLocks noChangeAspect="1"/>
          </p:cNvPicPr>
          <p:nvPr/>
        </p:nvPicPr>
        <p:blipFill>
          <a:blip r:embed="rId4"/>
          <a:stretch>
            <a:fillRect/>
          </a:stretch>
        </p:blipFill>
        <p:spPr>
          <a:xfrm>
            <a:off x="8407400" y="3041386"/>
            <a:ext cx="3695700" cy="3846888"/>
          </a:xfrm>
          <a:prstGeom prst="rect">
            <a:avLst/>
          </a:prstGeom>
        </p:spPr>
      </p:pic>
      <p:sp>
        <p:nvSpPr>
          <p:cNvPr id="2" name="Title 1"/>
          <p:cNvSpPr>
            <a:spLocks noGrp="1"/>
          </p:cNvSpPr>
          <p:nvPr>
            <p:ph type="ctrTitle"/>
          </p:nvPr>
        </p:nvSpPr>
        <p:spPr>
          <a:xfrm>
            <a:off x="1524000" y="607219"/>
            <a:ext cx="9144000" cy="2387600"/>
          </a:xfrm>
          <a:effectLst>
            <a:glow rad="127000">
              <a:schemeClr val="accent1"/>
            </a:glow>
          </a:effectLst>
        </p:spPr>
        <p:txBody>
          <a:bodyPr>
            <a:normAutofit/>
          </a:bodyPr>
          <a:lstStyle/>
          <a:p>
            <a:r>
              <a:rPr lang="en-US" b="1" dirty="0" smtClean="0"/>
              <a:t>Deep Fairy Tales</a:t>
            </a:r>
            <a:endParaRPr lang="en-US" b="1" dirty="0"/>
          </a:p>
        </p:txBody>
      </p:sp>
      <p:sp>
        <p:nvSpPr>
          <p:cNvPr id="3" name="Subtitle 2"/>
          <p:cNvSpPr>
            <a:spLocks noGrp="1"/>
          </p:cNvSpPr>
          <p:nvPr>
            <p:ph type="subTitle" idx="1"/>
          </p:nvPr>
        </p:nvSpPr>
        <p:spPr>
          <a:xfrm>
            <a:off x="1524000" y="3041386"/>
            <a:ext cx="9144000" cy="1655762"/>
          </a:xfrm>
        </p:spPr>
        <p:txBody>
          <a:bodyPr>
            <a:normAutofit/>
          </a:bodyPr>
          <a:lstStyle/>
          <a:p>
            <a:r>
              <a:rPr lang="en-US" sz="3600" dirty="0" smtClean="0"/>
              <a:t>by </a:t>
            </a:r>
          </a:p>
          <a:p>
            <a:r>
              <a:rPr lang="en-US" sz="3600" dirty="0" smtClean="0"/>
              <a:t>Hans “RNN” Andersen </a:t>
            </a:r>
            <a:endParaRPr lang="en-US" sz="3600" dirty="0"/>
          </a:p>
        </p:txBody>
      </p:sp>
      <p:pic>
        <p:nvPicPr>
          <p:cNvPr id="14" name="Picture 13"/>
          <p:cNvPicPr>
            <a:picLocks noChangeAspect="1"/>
          </p:cNvPicPr>
          <p:nvPr/>
        </p:nvPicPr>
        <p:blipFill rotWithShape="1">
          <a:blip r:embed="rId5">
            <a:extLst>
              <a:ext uri="{BEBA8EAE-BF5A-486C-A8C5-ECC9F3942E4B}">
                <a14:imgProps xmlns:a14="http://schemas.microsoft.com/office/drawing/2010/main">
                  <a14:imgLayer r:embed="rId6">
                    <a14:imgEffect>
                      <a14:artisticPhotocopy/>
                    </a14:imgEffect>
                  </a14:imgLayer>
                </a14:imgProps>
              </a:ext>
            </a:extLst>
          </a:blip>
          <a:srcRect t="39974" b="10619"/>
          <a:stretch/>
        </p:blipFill>
        <p:spPr>
          <a:xfrm rot="200921">
            <a:off x="3439436" y="5366878"/>
            <a:ext cx="2979434" cy="1178821"/>
          </a:xfrm>
          <a:prstGeom prst="rect">
            <a:avLst/>
          </a:prstGeom>
        </p:spPr>
      </p:pic>
      <p:pic>
        <p:nvPicPr>
          <p:cNvPr id="10" name="Picture 9"/>
          <p:cNvPicPr>
            <a:picLocks noChangeAspect="1"/>
          </p:cNvPicPr>
          <p:nvPr/>
        </p:nvPicPr>
        <p:blipFill>
          <a:blip r:embed="rId7">
            <a:extLst>
              <a:ext uri="{BEBA8EAE-BF5A-486C-A8C5-ECC9F3942E4B}">
                <a14:imgProps xmlns:a14="http://schemas.microsoft.com/office/drawing/2010/main">
                  <a14:imgLayer r:embed="rId8">
                    <a14:imgEffect>
                      <a14:artisticLineDrawing trans="75000"/>
                    </a14:imgEffect>
                  </a14:imgLayer>
                </a14:imgProps>
              </a:ext>
            </a:extLst>
          </a:blip>
          <a:stretch>
            <a:fillRect/>
          </a:stretch>
        </p:blipFill>
        <p:spPr>
          <a:xfrm>
            <a:off x="190904" y="3041386"/>
            <a:ext cx="3023552" cy="3846888"/>
          </a:xfrm>
          <a:prstGeom prst="rect">
            <a:avLst/>
          </a:prstGeom>
        </p:spPr>
      </p:pic>
    </p:spTree>
    <p:extLst>
      <p:ext uri="{BB962C8B-B14F-4D97-AF65-F5344CB8AC3E}">
        <p14:creationId xmlns:p14="http://schemas.microsoft.com/office/powerpoint/2010/main" val="10243966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alphaModFix amt="35000"/>
          </a:blip>
          <a:srcRect b="12792"/>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smtClean="0"/>
              <a:t>Dreamed up Fairy Tale (accuracy = 0.64)</a:t>
            </a:r>
            <a:endParaRPr lang="en-US" dirty="0"/>
          </a:p>
        </p:txBody>
      </p:sp>
      <p:sp>
        <p:nvSpPr>
          <p:cNvPr id="3" name="Content Placeholder 2"/>
          <p:cNvSpPr>
            <a:spLocks noGrp="1"/>
          </p:cNvSpPr>
          <p:nvPr>
            <p:ph idx="1"/>
          </p:nvPr>
        </p:nvSpPr>
        <p:spPr/>
        <p:txBody>
          <a:bodyPr>
            <a:normAutofit fontScale="62500" lnSpcReduction="20000"/>
          </a:bodyPr>
          <a:lstStyle/>
          <a:p>
            <a:pPr marL="0" lvl="0" indent="0">
              <a:lnSpc>
                <a:spcPct val="100000"/>
              </a:lnSpc>
              <a:spcBef>
                <a:spcPts val="0"/>
              </a:spcBef>
              <a:buNone/>
            </a:pPr>
            <a:r>
              <a:rPr lang="en-US" dirty="0" smtClean="0"/>
              <a:t>I </a:t>
            </a:r>
            <a:r>
              <a:rPr lang="en-US" dirty="0"/>
              <a:t>will give me a little child," said the old man, "and that was no one to see that I was a pretty little boy</a:t>
            </a:r>
            <a:r>
              <a:rPr lang="en-US" dirty="0" smtClean="0"/>
              <a:t>.”</a:t>
            </a:r>
          </a:p>
          <a:p>
            <a:pPr marL="0" lvl="0" indent="0">
              <a:lnSpc>
                <a:spcPct val="100000"/>
              </a:lnSpc>
              <a:spcBef>
                <a:spcPts val="0"/>
              </a:spcBef>
              <a:buNone/>
            </a:pPr>
            <a:endParaRPr lang="en-US" dirty="0"/>
          </a:p>
          <a:p>
            <a:pPr marL="0" lvl="0" indent="0">
              <a:lnSpc>
                <a:spcPct val="100000"/>
              </a:lnSpc>
              <a:spcBef>
                <a:spcPts val="0"/>
              </a:spcBef>
              <a:buNone/>
            </a:pPr>
            <a:r>
              <a:rPr lang="en-US" dirty="0"/>
              <a:t>"Well, I will never say in that," said the man; "that's the same time to the princess." The sun shines at the door, and said, "I will now tell you that I will not see you the princess</a:t>
            </a:r>
            <a:r>
              <a:rPr lang="en-US" dirty="0" smtClean="0"/>
              <a:t>.”</a:t>
            </a:r>
          </a:p>
          <a:p>
            <a:pPr marL="0" lvl="0" indent="0">
              <a:lnSpc>
                <a:spcPct val="100000"/>
              </a:lnSpc>
              <a:spcBef>
                <a:spcPts val="0"/>
              </a:spcBef>
              <a:buNone/>
            </a:pPr>
            <a:endParaRPr lang="en-US" dirty="0"/>
          </a:p>
          <a:p>
            <a:pPr marL="0" lvl="0" indent="0">
              <a:lnSpc>
                <a:spcPct val="100000"/>
              </a:lnSpc>
              <a:spcBef>
                <a:spcPts val="0"/>
              </a:spcBef>
              <a:buNone/>
            </a:pPr>
            <a:r>
              <a:rPr lang="en-US" dirty="0" smtClean="0"/>
              <a:t>"</a:t>
            </a:r>
            <a:r>
              <a:rPr lang="en-US" dirty="0"/>
              <a:t>I want to be able to see the same," said the old man, "and I shall not be able to see in all the pretty place</a:t>
            </a:r>
            <a:r>
              <a:rPr lang="en-US" dirty="0" smtClean="0"/>
              <a:t>.”</a:t>
            </a:r>
          </a:p>
          <a:p>
            <a:pPr marL="0" lvl="0" indent="0">
              <a:lnSpc>
                <a:spcPct val="100000"/>
              </a:lnSpc>
              <a:spcBef>
                <a:spcPts val="0"/>
              </a:spcBef>
              <a:buNone/>
            </a:pPr>
            <a:endParaRPr lang="en-US" dirty="0"/>
          </a:p>
          <a:p>
            <a:pPr marL="0" lvl="0" indent="0">
              <a:lnSpc>
                <a:spcPct val="100000"/>
              </a:lnSpc>
              <a:spcBef>
                <a:spcPts val="0"/>
              </a:spcBef>
              <a:buNone/>
            </a:pPr>
            <a:r>
              <a:rPr lang="en-US" dirty="0" smtClean="0"/>
              <a:t>"</a:t>
            </a:r>
            <a:r>
              <a:rPr lang="en-US" dirty="0"/>
              <a:t>I will go through the sand-dogs," said the </a:t>
            </a:r>
            <a:r>
              <a:rPr lang="en-US" dirty="0" smtClean="0"/>
              <a:t>mother</a:t>
            </a:r>
            <a:r>
              <a:rPr lang="en-US" dirty="0"/>
              <a:t>. "What are you also to say, and the storks were as if I have been a loving place in the world</a:t>
            </a:r>
            <a:r>
              <a:rPr lang="en-US" dirty="0" smtClean="0"/>
              <a:t>.”</a:t>
            </a:r>
          </a:p>
          <a:p>
            <a:pPr marL="0" lvl="0" indent="0">
              <a:lnSpc>
                <a:spcPct val="100000"/>
              </a:lnSpc>
              <a:spcBef>
                <a:spcPts val="0"/>
              </a:spcBef>
              <a:buNone/>
            </a:pPr>
            <a:endParaRPr lang="en-US" dirty="0"/>
          </a:p>
          <a:p>
            <a:pPr marL="0" lvl="0" indent="0">
              <a:lnSpc>
                <a:spcPct val="100000"/>
              </a:lnSpc>
              <a:spcBef>
                <a:spcPts val="0"/>
              </a:spcBef>
              <a:buNone/>
            </a:pPr>
            <a:r>
              <a:rPr lang="en-US" dirty="0" smtClean="0"/>
              <a:t>"</a:t>
            </a:r>
            <a:r>
              <a:rPr lang="en-US" dirty="0"/>
              <a:t>Where it may be something in the world?" said the man. "I was there all a book of things on the world in the walls of the walls and the sun shone in the streets</a:t>
            </a:r>
            <a:r>
              <a:rPr lang="en-US" dirty="0" smtClean="0"/>
              <a:t>.”</a:t>
            </a:r>
          </a:p>
          <a:p>
            <a:pPr marL="0" lvl="0" indent="0">
              <a:lnSpc>
                <a:spcPct val="100000"/>
              </a:lnSpc>
              <a:spcBef>
                <a:spcPts val="0"/>
              </a:spcBef>
              <a:buNone/>
            </a:pPr>
            <a:endParaRPr lang="en-US" dirty="0"/>
          </a:p>
          <a:p>
            <a:pPr marL="0" lvl="0" indent="0">
              <a:lnSpc>
                <a:spcPct val="100000"/>
              </a:lnSpc>
              <a:spcBef>
                <a:spcPts val="0"/>
              </a:spcBef>
              <a:buNone/>
            </a:pPr>
            <a:r>
              <a:rPr lang="en-US" dirty="0" smtClean="0"/>
              <a:t>"</a:t>
            </a:r>
            <a:r>
              <a:rPr lang="en-US" dirty="0"/>
              <a:t>What are you see the princess?" said his mother; "the boys were contented and said, and the sun will be a strange paper and the palace and the same man in the stone." </a:t>
            </a:r>
            <a:endParaRPr lang="en-US" dirty="0" smtClean="0"/>
          </a:p>
          <a:p>
            <a:pPr marL="0" lvl="0" indent="0">
              <a:lnSpc>
                <a:spcPct val="100000"/>
              </a:lnSpc>
              <a:spcBef>
                <a:spcPts val="0"/>
              </a:spcBef>
              <a:buNone/>
            </a:pPr>
            <a:endParaRPr lang="en-US" dirty="0"/>
          </a:p>
          <a:p>
            <a:pPr marL="0" lvl="0" indent="0">
              <a:lnSpc>
                <a:spcPct val="100000"/>
              </a:lnSpc>
              <a:spcBef>
                <a:spcPts val="0"/>
              </a:spcBef>
              <a:buNone/>
            </a:pPr>
            <a:r>
              <a:rPr lang="en-US" dirty="0" smtClean="0"/>
              <a:t>Then </a:t>
            </a:r>
            <a:r>
              <a:rPr lang="en-US" dirty="0"/>
              <a:t>he went to the continual prince, and then the same </a:t>
            </a:r>
            <a:r>
              <a:rPr lang="en-US" dirty="0" smtClean="0"/>
              <a:t>time </a:t>
            </a:r>
            <a:r>
              <a:rPr lang="en-US" dirty="0"/>
              <a:t>was a single farm of the hand, and the short star were so many times and took his head as if her father, and his ship was so sailing on her hand, and she would not be a strange parents of their heads.</a:t>
            </a:r>
          </a:p>
        </p:txBody>
      </p:sp>
    </p:spTree>
    <p:extLst>
      <p:ext uri="{BB962C8B-B14F-4D97-AF65-F5344CB8AC3E}">
        <p14:creationId xmlns:p14="http://schemas.microsoft.com/office/powerpoint/2010/main" val="8599163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alphaModFix amt="35000"/>
          </a:blip>
          <a:srcRect t="16730" b="11614"/>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smtClean="0"/>
              <a:t>Original Fairy </a:t>
            </a:r>
            <a:r>
              <a:rPr lang="en-US" dirty="0"/>
              <a:t>T</a:t>
            </a:r>
            <a:r>
              <a:rPr lang="en-US" dirty="0" smtClean="0"/>
              <a:t>ale: The Neighboring Families</a:t>
            </a:r>
            <a:endParaRPr lang="en-US" dirty="0"/>
          </a:p>
        </p:txBody>
      </p:sp>
      <p:sp>
        <p:nvSpPr>
          <p:cNvPr id="3" name="Content Placeholder 2"/>
          <p:cNvSpPr>
            <a:spLocks noGrp="1"/>
          </p:cNvSpPr>
          <p:nvPr>
            <p:ph idx="1"/>
          </p:nvPr>
        </p:nvSpPr>
        <p:spPr/>
        <p:txBody>
          <a:bodyPr>
            <a:normAutofit fontScale="77500" lnSpcReduction="20000"/>
          </a:bodyPr>
          <a:lstStyle/>
          <a:p>
            <a:pPr marL="0" lvl="0" indent="0">
              <a:lnSpc>
                <a:spcPct val="100000"/>
              </a:lnSpc>
              <a:spcBef>
                <a:spcPts val="0"/>
              </a:spcBef>
              <a:buNone/>
            </a:pPr>
            <a:r>
              <a:rPr lang="en-US" dirty="0"/>
              <a:t>"This sight is really too tedious," said the sparrow-mother, who could see into the room from her nest; and she flew away</a:t>
            </a:r>
            <a:r>
              <a:rPr lang="en-US" dirty="0" smtClean="0"/>
              <a:t>.</a:t>
            </a:r>
          </a:p>
          <a:p>
            <a:pPr marL="0" lvl="0" indent="0">
              <a:lnSpc>
                <a:spcPct val="100000"/>
              </a:lnSpc>
              <a:spcBef>
                <a:spcPts val="0"/>
              </a:spcBef>
              <a:buNone/>
            </a:pPr>
            <a:endParaRPr lang="en-US" dirty="0"/>
          </a:p>
          <a:p>
            <a:pPr marL="0" lvl="0" indent="0">
              <a:lnSpc>
                <a:spcPct val="100000"/>
              </a:lnSpc>
              <a:spcBef>
                <a:spcPts val="0"/>
              </a:spcBef>
              <a:buNone/>
            </a:pPr>
            <a:r>
              <a:rPr lang="en-US" dirty="0" smtClean="0"/>
              <a:t>The </a:t>
            </a:r>
            <a:r>
              <a:rPr lang="en-US" dirty="0"/>
              <a:t>same thing happened on the following Sunday, for every Sunday fresh roses were put into the glass; but the rose-bush bloomed as beautifully as ever. The young sparrows now had feathers, and wanted very much to fly with their mother; but she would not allow it, and so they had to stay at home. In one of her flights, however it may have happened, she was caught, before she was aware of it, in a horse-hair net which some boys had attached to a tree. The horse-hair was drawn tightly round her leg—as tightly as if the latter were to be cut off; she was in great pain and terror. The boys came running up and seized her, and in no gentle way either</a:t>
            </a:r>
            <a:r>
              <a:rPr lang="en-US" dirty="0" smtClean="0"/>
              <a:t>.</a:t>
            </a:r>
          </a:p>
          <a:p>
            <a:pPr marL="0" lvl="0" indent="0">
              <a:lnSpc>
                <a:spcPct val="100000"/>
              </a:lnSpc>
              <a:spcBef>
                <a:spcPts val="0"/>
              </a:spcBef>
              <a:buNone/>
            </a:pPr>
            <a:endParaRPr lang="en-US" dirty="0"/>
          </a:p>
          <a:p>
            <a:pPr marL="0" lvl="0" indent="0">
              <a:lnSpc>
                <a:spcPct val="100000"/>
              </a:lnSpc>
              <a:spcBef>
                <a:spcPts val="0"/>
              </a:spcBef>
              <a:buNone/>
            </a:pPr>
            <a:r>
              <a:rPr lang="en-US" dirty="0" smtClean="0"/>
              <a:t>"</a:t>
            </a:r>
            <a:r>
              <a:rPr lang="en-US" dirty="0"/>
              <a:t>It's only a sparrow," they said; they did not, however, let her go, but took her home with them, and every time she cried they hit her on the beak.</a:t>
            </a:r>
          </a:p>
        </p:txBody>
      </p:sp>
    </p:spTree>
    <p:extLst>
      <p:ext uri="{BB962C8B-B14F-4D97-AF65-F5344CB8AC3E}">
        <p14:creationId xmlns:p14="http://schemas.microsoft.com/office/powerpoint/2010/main" val="709823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3082131" cy="5934075"/>
          </a:xfrm>
        </p:spPr>
        <p:txBody>
          <a:bodyPr/>
          <a:lstStyle/>
          <a:p>
            <a:r>
              <a:rPr lang="en-US" dirty="0" smtClean="0"/>
              <a:t>Most used words in generated and original fairy tales</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2040" t="10124" r="7532" b="6173"/>
          <a:stretch/>
        </p:blipFill>
        <p:spPr>
          <a:xfrm>
            <a:off x="4453467" y="365125"/>
            <a:ext cx="6993467" cy="6254025"/>
          </a:xfrm>
          <a:prstGeom prst="rect">
            <a:avLst/>
          </a:prstGeom>
        </p:spPr>
      </p:pic>
      <p:sp>
        <p:nvSpPr>
          <p:cNvPr id="7" name="Rectangle 6"/>
          <p:cNvSpPr/>
          <p:nvPr/>
        </p:nvSpPr>
        <p:spPr>
          <a:xfrm>
            <a:off x="9347199" y="592667"/>
            <a:ext cx="1828800" cy="728133"/>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b="1" dirty="0" smtClean="0">
                <a:ln w="22225">
                  <a:solidFill>
                    <a:schemeClr val="accent2"/>
                  </a:solidFill>
                  <a:prstDash val="solid"/>
                </a:ln>
                <a:solidFill>
                  <a:schemeClr val="accent2">
                    <a:lumMod val="40000"/>
                    <a:lumOff val="60000"/>
                  </a:schemeClr>
                </a:solidFill>
              </a:rPr>
              <a:t>Original</a:t>
            </a:r>
          </a:p>
          <a:p>
            <a:pPr algn="ctr"/>
            <a:r>
              <a:rPr lang="en-US" dirty="0" smtClean="0">
                <a:ln w="0"/>
                <a:solidFill>
                  <a:schemeClr val="accent1"/>
                </a:solidFill>
                <a:effectLst>
                  <a:outerShdw blurRad="38100" dist="25400" dir="5400000" algn="ctr" rotWithShape="0">
                    <a:srgbClr val="6E747A">
                      <a:alpha val="43000"/>
                    </a:srgbClr>
                  </a:outerShdw>
                </a:effectLst>
              </a:rPr>
              <a:t>RNN</a:t>
            </a:r>
            <a:endParaRPr lang="en-US" dirty="0"/>
          </a:p>
        </p:txBody>
      </p:sp>
    </p:spTree>
    <p:extLst>
      <p:ext uri="{BB962C8B-B14F-4D97-AF65-F5344CB8AC3E}">
        <p14:creationId xmlns:p14="http://schemas.microsoft.com/office/powerpoint/2010/main" val="184571061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3513667" cy="5189008"/>
          </a:xfrm>
        </p:spPr>
        <p:txBody>
          <a:bodyPr/>
          <a:lstStyle/>
          <a:p>
            <a:r>
              <a:rPr lang="en-US" dirty="0" smtClean="0"/>
              <a:t>Some words are over represented</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1560" t="10191" r="6815" b="5362"/>
          <a:stretch/>
        </p:blipFill>
        <p:spPr>
          <a:xfrm>
            <a:off x="4622798" y="365125"/>
            <a:ext cx="6824134" cy="6301434"/>
          </a:xfrm>
        </p:spPr>
      </p:pic>
      <p:sp>
        <p:nvSpPr>
          <p:cNvPr id="5" name="Rectangle 4"/>
          <p:cNvSpPr/>
          <p:nvPr/>
        </p:nvSpPr>
        <p:spPr>
          <a:xfrm>
            <a:off x="9296398" y="558800"/>
            <a:ext cx="1828800" cy="728133"/>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b="1" dirty="0" smtClean="0">
                <a:ln w="22225">
                  <a:solidFill>
                    <a:schemeClr val="accent2"/>
                  </a:solidFill>
                  <a:prstDash val="solid"/>
                </a:ln>
                <a:solidFill>
                  <a:schemeClr val="accent2">
                    <a:lumMod val="40000"/>
                    <a:lumOff val="60000"/>
                  </a:schemeClr>
                </a:solidFill>
              </a:rPr>
              <a:t>Original</a:t>
            </a:r>
          </a:p>
          <a:p>
            <a:pPr algn="ctr"/>
            <a:r>
              <a:rPr lang="en-US" dirty="0" smtClean="0">
                <a:ln w="0"/>
                <a:solidFill>
                  <a:schemeClr val="accent1"/>
                </a:solidFill>
                <a:effectLst>
                  <a:outerShdw blurRad="38100" dist="25400" dir="5400000" algn="ctr" rotWithShape="0">
                    <a:srgbClr val="6E747A">
                      <a:alpha val="43000"/>
                    </a:srgbClr>
                  </a:outerShdw>
                </a:effectLst>
              </a:rPr>
              <a:t>RNN</a:t>
            </a:r>
            <a:endParaRPr lang="en-US" dirty="0"/>
          </a:p>
        </p:txBody>
      </p:sp>
    </p:spTree>
    <p:extLst>
      <p:ext uri="{BB962C8B-B14F-4D97-AF65-F5344CB8AC3E}">
        <p14:creationId xmlns:p14="http://schemas.microsoft.com/office/powerpoint/2010/main" val="11315709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4360333" cy="5866342"/>
          </a:xfrm>
        </p:spPr>
        <p:txBody>
          <a:bodyPr>
            <a:normAutofit/>
          </a:bodyPr>
          <a:lstStyle/>
          <a:p>
            <a:r>
              <a:rPr lang="en-US" dirty="0" smtClean="0"/>
              <a:t>But overall, </a:t>
            </a:r>
            <a:br>
              <a:rPr lang="en-US" dirty="0" smtClean="0"/>
            </a:br>
            <a:r>
              <a:rPr lang="en-US" dirty="0" smtClean="0"/>
              <a:t>the more a word appears in the original text, </a:t>
            </a:r>
            <a:br>
              <a:rPr lang="en-US" dirty="0" smtClean="0"/>
            </a:br>
            <a:r>
              <a:rPr lang="en-US" dirty="0" smtClean="0"/>
              <a:t>the more it will appear in the generated text</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976" t="9876" r="6914" b="3704"/>
          <a:stretch/>
        </p:blipFill>
        <p:spPr>
          <a:xfrm>
            <a:off x="5418666" y="365125"/>
            <a:ext cx="6519335" cy="6183651"/>
          </a:xfrm>
          <a:prstGeom prst="rect">
            <a:avLst/>
          </a:prstGeom>
        </p:spPr>
      </p:pic>
    </p:spTree>
    <p:extLst>
      <p:ext uri="{BB962C8B-B14F-4D97-AF65-F5344CB8AC3E}">
        <p14:creationId xmlns:p14="http://schemas.microsoft.com/office/powerpoint/2010/main" val="5007821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24986"/>
          <a:stretch/>
        </p:blipFill>
        <p:spPr>
          <a:xfrm>
            <a:off x="1562100" y="1456267"/>
            <a:ext cx="9067799" cy="5096933"/>
          </a:xfrm>
          <a:prstGeom prst="rect">
            <a:avLst/>
          </a:prstGeom>
        </p:spPr>
      </p:pic>
      <p:sp>
        <p:nvSpPr>
          <p:cNvPr id="7" name="Title 1"/>
          <p:cNvSpPr>
            <a:spLocks noGrp="1"/>
          </p:cNvSpPr>
          <p:nvPr>
            <p:ph type="title"/>
          </p:nvPr>
        </p:nvSpPr>
        <p:spPr>
          <a:xfrm>
            <a:off x="838200" y="365125"/>
            <a:ext cx="10515600" cy="1325563"/>
          </a:xfrm>
        </p:spPr>
        <p:txBody>
          <a:bodyPr/>
          <a:lstStyle/>
          <a:p>
            <a:r>
              <a:rPr lang="en-US" dirty="0" smtClean="0"/>
              <a:t>RNN explained</a:t>
            </a:r>
            <a:endParaRPr lang="en-US" dirty="0"/>
          </a:p>
        </p:txBody>
      </p:sp>
    </p:spTree>
    <p:extLst>
      <p:ext uri="{BB962C8B-B14F-4D97-AF65-F5344CB8AC3E}">
        <p14:creationId xmlns:p14="http://schemas.microsoft.com/office/powerpoint/2010/main" val="16410098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long term memory problem</a:t>
            </a:r>
            <a:r>
              <a:rPr lang="mr-IN" dirty="0" smtClean="0"/>
              <a:t>…</a:t>
            </a:r>
            <a:r>
              <a:rPr lang="en-US" dirty="0" smtClean="0"/>
              <a:t> </a:t>
            </a:r>
            <a:br>
              <a:rPr lang="en-US" dirty="0" smtClean="0"/>
            </a:br>
            <a:r>
              <a:rPr lang="en-US" dirty="0" smtClean="0"/>
              <a:t>So GRU to the rescue...</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t="76325"/>
          <a:stretch/>
        </p:blipFill>
        <p:spPr>
          <a:xfrm>
            <a:off x="607365" y="2878667"/>
            <a:ext cx="10595327" cy="1879600"/>
          </a:xfrm>
        </p:spPr>
      </p:pic>
    </p:spTree>
    <p:extLst>
      <p:ext uri="{BB962C8B-B14F-4D97-AF65-F5344CB8AC3E}">
        <p14:creationId xmlns:p14="http://schemas.microsoft.com/office/powerpoint/2010/main" val="14748331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input: </a:t>
            </a:r>
            <a:endParaRPr lang="en-US" dirty="0"/>
          </a:p>
        </p:txBody>
      </p:sp>
      <p:sp>
        <p:nvSpPr>
          <p:cNvPr id="3" name="Content Placeholder 2"/>
          <p:cNvSpPr>
            <a:spLocks noGrp="1"/>
          </p:cNvSpPr>
          <p:nvPr>
            <p:ph idx="1"/>
          </p:nvPr>
        </p:nvSpPr>
        <p:spPr/>
        <p:txBody>
          <a:bodyPr/>
          <a:lstStyle/>
          <a:p>
            <a:r>
              <a:rPr lang="en-US" sz="3200" dirty="0" smtClean="0"/>
              <a:t>Fairy Tales by Hans Christian Andersen </a:t>
            </a:r>
          </a:p>
          <a:p>
            <a:endParaRPr lang="en-US" sz="3200" dirty="0" smtClean="0"/>
          </a:p>
          <a:p>
            <a:pPr lvl="1"/>
            <a:r>
              <a:rPr lang="en-US" sz="2800" dirty="0" smtClean="0"/>
              <a:t>1200 pages of EPUB</a:t>
            </a:r>
          </a:p>
          <a:p>
            <a:pPr lvl="1"/>
            <a:r>
              <a:rPr lang="en-US" sz="2800" dirty="0" smtClean="0"/>
              <a:t>117 Fairy Tales</a:t>
            </a:r>
          </a:p>
          <a:p>
            <a:pPr lvl="1"/>
            <a:r>
              <a:rPr lang="en-US" sz="2800" dirty="0" smtClean="0"/>
              <a:t>Cut into 27 batches of TXT</a:t>
            </a:r>
          </a:p>
          <a:p>
            <a:pPr lvl="1"/>
            <a:r>
              <a:rPr lang="en-US" sz="2800" dirty="0" smtClean="0"/>
              <a:t>371.300 words</a:t>
            </a:r>
          </a:p>
          <a:p>
            <a:pPr lvl="1"/>
            <a:r>
              <a:rPr lang="en-US" sz="2800" dirty="0" smtClean="0"/>
              <a:t>Window size of 30</a:t>
            </a:r>
          </a:p>
          <a:p>
            <a:pPr lvl="1"/>
            <a:r>
              <a:rPr lang="en-US" sz="2800" dirty="0" smtClean="0"/>
              <a:t>3 </a:t>
            </a:r>
            <a:r>
              <a:rPr lang="en-US" sz="2800" smtClean="0"/>
              <a:t>layered RNN</a:t>
            </a:r>
            <a:endParaRPr lang="en-US" sz="2800" dirty="0" smtClean="0"/>
          </a:p>
        </p:txBody>
      </p:sp>
    </p:spTree>
    <p:extLst>
      <p:ext uri="{BB962C8B-B14F-4D97-AF65-F5344CB8AC3E}">
        <p14:creationId xmlns:p14="http://schemas.microsoft.com/office/powerpoint/2010/main" val="168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Training the model (ACCURACY)</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091353"/>
            <a:ext cx="10515600" cy="3819881"/>
          </a:xfrm>
        </p:spPr>
      </p:pic>
    </p:spTree>
    <p:extLst>
      <p:ext uri="{BB962C8B-B14F-4D97-AF65-F5344CB8AC3E}">
        <p14:creationId xmlns:p14="http://schemas.microsoft.com/office/powerpoint/2010/main" val="8235644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Training the model (LOSS)</a:t>
            </a:r>
            <a:br>
              <a:rPr lang="en-US" dirty="0" smtClean="0"/>
            </a:b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136888"/>
            <a:ext cx="10515600" cy="3728812"/>
          </a:xfrm>
        </p:spPr>
      </p:pic>
    </p:spTree>
    <p:extLst>
      <p:ext uri="{BB962C8B-B14F-4D97-AF65-F5344CB8AC3E}">
        <p14:creationId xmlns:p14="http://schemas.microsoft.com/office/powerpoint/2010/main" val="11154381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alphaModFix amt="35000"/>
          </a:blip>
          <a:srcRect b="5383"/>
          <a:stretch/>
        </p:blipFill>
        <p:spPr>
          <a:xfrm>
            <a:off x="1" y="1"/>
            <a:ext cx="12192000" cy="6858000"/>
          </a:xfrm>
          <a:prstGeom prst="rect">
            <a:avLst/>
          </a:prstGeom>
        </p:spPr>
      </p:pic>
      <p:sp>
        <p:nvSpPr>
          <p:cNvPr id="2" name="Title 1"/>
          <p:cNvSpPr>
            <a:spLocks noGrp="1"/>
          </p:cNvSpPr>
          <p:nvPr>
            <p:ph type="title"/>
          </p:nvPr>
        </p:nvSpPr>
        <p:spPr>
          <a:xfrm>
            <a:off x="838200" y="365125"/>
            <a:ext cx="10515600" cy="1325563"/>
          </a:xfrm>
        </p:spPr>
        <p:txBody>
          <a:bodyPr/>
          <a:lstStyle/>
          <a:p>
            <a:r>
              <a:rPr lang="en-US" dirty="0"/>
              <a:t>Dreamed up Fairy </a:t>
            </a:r>
            <a:r>
              <a:rPr lang="en-US" dirty="0" smtClean="0"/>
              <a:t>Tale (accuracy = 0.18)</a:t>
            </a:r>
            <a:endParaRPr lang="en-US" dirty="0"/>
          </a:p>
        </p:txBody>
      </p:sp>
      <p:sp>
        <p:nvSpPr>
          <p:cNvPr id="3" name="Content Placeholder 2"/>
          <p:cNvSpPr>
            <a:spLocks noGrp="1"/>
          </p:cNvSpPr>
          <p:nvPr>
            <p:ph idx="1"/>
          </p:nvPr>
        </p:nvSpPr>
        <p:spPr/>
        <p:txBody>
          <a:bodyPr>
            <a:normAutofit lnSpcReduction="10000"/>
          </a:bodyPr>
          <a:lstStyle/>
          <a:p>
            <a:pPr marL="0" lvl="0" indent="0">
              <a:lnSpc>
                <a:spcPct val="100000"/>
              </a:lnSpc>
              <a:spcBef>
                <a:spcPts val="0"/>
              </a:spcBef>
              <a:buNone/>
            </a:pPr>
            <a:r>
              <a:rPr lang="ro-RO" dirty="0"/>
              <a:t>a a    o    o o  o </a:t>
            </a:r>
            <a:r>
              <a:rPr lang="ro-RO" dirty="0" err="1"/>
              <a:t>oo</a:t>
            </a:r>
            <a:r>
              <a:rPr lang="ro-RO" dirty="0"/>
              <a:t>  o o   o o    a   </a:t>
            </a:r>
            <a:r>
              <a:rPr lang="ro-RO" dirty="0" err="1"/>
              <a:t>aaaoooo</a:t>
            </a:r>
            <a:r>
              <a:rPr lang="ro-RO" dirty="0"/>
              <a:t>    a  </a:t>
            </a:r>
            <a:r>
              <a:rPr lang="ro-RO" dirty="0" err="1"/>
              <a:t>oo</a:t>
            </a:r>
            <a:r>
              <a:rPr lang="ro-RO" dirty="0"/>
              <a:t> o    a  a  </a:t>
            </a:r>
            <a:r>
              <a:rPr lang="ro-RO" dirty="0" err="1"/>
              <a:t>oo</a:t>
            </a:r>
            <a:r>
              <a:rPr lang="ro-RO" dirty="0"/>
              <a:t>   a a </a:t>
            </a:r>
            <a:r>
              <a:rPr lang="ro-RO" dirty="0" err="1"/>
              <a:t>ooo</a:t>
            </a:r>
            <a:r>
              <a:rPr lang="ro-RO" dirty="0"/>
              <a:t> o  </a:t>
            </a:r>
            <a:r>
              <a:rPr lang="ro-RO" dirty="0" err="1"/>
              <a:t>aa</a:t>
            </a:r>
            <a:r>
              <a:rPr lang="ro-RO" dirty="0"/>
              <a:t> o        a  a o    </a:t>
            </a:r>
            <a:r>
              <a:rPr lang="ro-RO" dirty="0" err="1"/>
              <a:t>oo</a:t>
            </a:r>
            <a:r>
              <a:rPr lang="ro-RO" dirty="0"/>
              <a:t>    </a:t>
            </a:r>
            <a:r>
              <a:rPr lang="ro-RO" dirty="0" err="1"/>
              <a:t>ao</a:t>
            </a:r>
            <a:r>
              <a:rPr lang="ro-RO" dirty="0"/>
              <a:t> </a:t>
            </a:r>
            <a:r>
              <a:rPr lang="ro-RO" dirty="0" err="1"/>
              <a:t>oo</a:t>
            </a:r>
            <a:r>
              <a:rPr lang="ro-RO" dirty="0"/>
              <a:t>  </a:t>
            </a:r>
            <a:r>
              <a:rPr lang="ro-RO" dirty="0" err="1"/>
              <a:t>oa</a:t>
            </a:r>
            <a:r>
              <a:rPr lang="ro-RO" dirty="0"/>
              <a:t>   a  o   a  a   </a:t>
            </a:r>
            <a:r>
              <a:rPr lang="ro-RO" dirty="0" err="1"/>
              <a:t>oo</a:t>
            </a:r>
            <a:r>
              <a:rPr lang="ro-RO" dirty="0"/>
              <a:t> o         </a:t>
            </a:r>
            <a:r>
              <a:rPr lang="ro-RO" dirty="0" err="1"/>
              <a:t>aa</a:t>
            </a:r>
            <a:r>
              <a:rPr lang="ro-RO" dirty="0"/>
              <a:t>    o       a o       o o    a </a:t>
            </a:r>
            <a:r>
              <a:rPr lang="ro-RO" dirty="0" err="1"/>
              <a:t>oooo</a:t>
            </a:r>
            <a:r>
              <a:rPr lang="ro-RO" dirty="0"/>
              <a:t> a  </a:t>
            </a:r>
            <a:r>
              <a:rPr lang="ro-RO" dirty="0" err="1"/>
              <a:t>tt</a:t>
            </a:r>
            <a:r>
              <a:rPr lang="ro-RO" dirty="0"/>
              <a:t> o </a:t>
            </a:r>
            <a:r>
              <a:rPr lang="ro-RO" dirty="0" err="1"/>
              <a:t>ooo</a:t>
            </a:r>
            <a:r>
              <a:rPr lang="ro-RO" dirty="0"/>
              <a:t> a </a:t>
            </a:r>
            <a:r>
              <a:rPr lang="ro-RO" dirty="0" err="1"/>
              <a:t>aaao</a:t>
            </a:r>
            <a:r>
              <a:rPr lang="ro-RO" dirty="0"/>
              <a:t> o   o       </a:t>
            </a:r>
            <a:r>
              <a:rPr lang="ro-RO" dirty="0" err="1"/>
              <a:t>aao</a:t>
            </a:r>
            <a:r>
              <a:rPr lang="ro-RO" dirty="0"/>
              <a:t> </a:t>
            </a:r>
            <a:r>
              <a:rPr lang="ro-RO" dirty="0" err="1"/>
              <a:t>oo</a:t>
            </a:r>
            <a:r>
              <a:rPr lang="ro-RO" dirty="0"/>
              <a:t>       </a:t>
            </a:r>
            <a:r>
              <a:rPr lang="ro-RO" dirty="0" err="1"/>
              <a:t>aooo</a:t>
            </a:r>
            <a:r>
              <a:rPr lang="ro-RO" dirty="0"/>
              <a:t>   a  </a:t>
            </a:r>
            <a:r>
              <a:rPr lang="ro-RO" dirty="0" err="1"/>
              <a:t>ooo</a:t>
            </a:r>
            <a:r>
              <a:rPr lang="ro-RO" dirty="0"/>
              <a:t>  a     a  </a:t>
            </a:r>
            <a:r>
              <a:rPr lang="ro-RO" dirty="0" err="1"/>
              <a:t>aaoo</a:t>
            </a:r>
            <a:r>
              <a:rPr lang="ro-RO" dirty="0"/>
              <a:t> o o a </a:t>
            </a:r>
            <a:r>
              <a:rPr lang="ro-RO" dirty="0" err="1"/>
              <a:t>oo</a:t>
            </a:r>
            <a:r>
              <a:rPr lang="ro-RO" dirty="0"/>
              <a:t>  o  a   a o   </a:t>
            </a:r>
            <a:r>
              <a:rPr lang="ro-RO" dirty="0" err="1"/>
              <a:t>aaoo</a:t>
            </a:r>
            <a:r>
              <a:rPr lang="ro-RO" dirty="0"/>
              <a:t>  o   a </a:t>
            </a:r>
            <a:r>
              <a:rPr lang="ro-RO" dirty="0" err="1"/>
              <a:t>oo</a:t>
            </a:r>
            <a:r>
              <a:rPr lang="ro-RO" dirty="0"/>
              <a:t>  </a:t>
            </a:r>
            <a:r>
              <a:rPr lang="ro-RO" dirty="0" err="1"/>
              <a:t>oa</a:t>
            </a:r>
            <a:r>
              <a:rPr lang="ro-RO" dirty="0"/>
              <a:t>     </a:t>
            </a:r>
            <a:r>
              <a:rPr lang="ro-RO" dirty="0" err="1"/>
              <a:t>aa</a:t>
            </a:r>
            <a:r>
              <a:rPr lang="ro-RO" dirty="0"/>
              <a:t> o     </a:t>
            </a:r>
            <a:r>
              <a:rPr lang="ro-RO" dirty="0" err="1"/>
              <a:t>ao</a:t>
            </a:r>
            <a:r>
              <a:rPr lang="ro-RO" dirty="0"/>
              <a:t> o   o     </a:t>
            </a:r>
            <a:r>
              <a:rPr lang="ro-RO" dirty="0" err="1"/>
              <a:t>aa</a:t>
            </a:r>
            <a:r>
              <a:rPr lang="ro-RO" dirty="0"/>
              <a:t> o     o o a  </a:t>
            </a:r>
            <a:r>
              <a:rPr lang="ro-RO" dirty="0" err="1"/>
              <a:t>ooo</a:t>
            </a:r>
            <a:r>
              <a:rPr lang="ro-RO" dirty="0"/>
              <a:t>  </a:t>
            </a:r>
            <a:r>
              <a:rPr lang="ro-RO" dirty="0" err="1"/>
              <a:t>aao</a:t>
            </a:r>
            <a:r>
              <a:rPr lang="ro-RO" dirty="0"/>
              <a:t>  o </a:t>
            </a:r>
            <a:r>
              <a:rPr lang="ro-RO" dirty="0" err="1"/>
              <a:t>oa</a:t>
            </a:r>
            <a:r>
              <a:rPr lang="ro-RO" dirty="0"/>
              <a:t> </a:t>
            </a:r>
            <a:r>
              <a:rPr lang="ro-RO" dirty="0" err="1"/>
              <a:t>ao</a:t>
            </a:r>
            <a:r>
              <a:rPr lang="ro-RO" dirty="0"/>
              <a:t> </a:t>
            </a:r>
            <a:r>
              <a:rPr lang="ro-RO" dirty="0" err="1"/>
              <a:t>oo</a:t>
            </a:r>
            <a:r>
              <a:rPr lang="ro-RO" dirty="0"/>
              <a:t>     </a:t>
            </a:r>
            <a:r>
              <a:rPr lang="ro-RO" dirty="0" err="1"/>
              <a:t>aaao</a:t>
            </a:r>
            <a:r>
              <a:rPr lang="ro-RO" dirty="0"/>
              <a:t>   o a o  </a:t>
            </a:r>
            <a:r>
              <a:rPr lang="ro-RO" dirty="0" err="1"/>
              <a:t>ooaoo</a:t>
            </a:r>
            <a:r>
              <a:rPr lang="ro-RO" dirty="0"/>
              <a:t> o a   a o </a:t>
            </a:r>
            <a:r>
              <a:rPr lang="ro-RO" dirty="0" err="1"/>
              <a:t>aoo</a:t>
            </a:r>
            <a:r>
              <a:rPr lang="ro-RO" dirty="0"/>
              <a:t>  </a:t>
            </a:r>
            <a:r>
              <a:rPr lang="ro-RO" dirty="0" err="1"/>
              <a:t>aa</a:t>
            </a:r>
            <a:r>
              <a:rPr lang="ro-RO" dirty="0"/>
              <a:t>  o o </a:t>
            </a:r>
            <a:r>
              <a:rPr lang="ro-RO" dirty="0" err="1"/>
              <a:t>aaooo</a:t>
            </a:r>
            <a:r>
              <a:rPr lang="ro-RO" dirty="0"/>
              <a:t> </a:t>
            </a:r>
            <a:r>
              <a:rPr lang="ro-RO" dirty="0" err="1"/>
              <a:t>oo</a:t>
            </a:r>
            <a:r>
              <a:rPr lang="ro-RO" dirty="0"/>
              <a:t> a  ta    o     a a </a:t>
            </a:r>
            <a:r>
              <a:rPr lang="ro-RO" dirty="0" err="1"/>
              <a:t>ooo</a:t>
            </a:r>
            <a:r>
              <a:rPr lang="ro-RO" dirty="0"/>
              <a:t>  </a:t>
            </a:r>
            <a:r>
              <a:rPr lang="ro-RO" dirty="0" err="1"/>
              <a:t>oo</a:t>
            </a:r>
            <a:r>
              <a:rPr lang="ro-RO" dirty="0"/>
              <a:t>  a    o </a:t>
            </a:r>
            <a:r>
              <a:rPr lang="ro-RO" dirty="0" err="1"/>
              <a:t>aoo</a:t>
            </a:r>
            <a:r>
              <a:rPr lang="ro-RO" dirty="0"/>
              <a:t>    </a:t>
            </a:r>
            <a:r>
              <a:rPr lang="ro-RO" dirty="0" err="1"/>
              <a:t>aaaoo</a:t>
            </a:r>
            <a:r>
              <a:rPr lang="ro-RO" dirty="0"/>
              <a:t> o </a:t>
            </a:r>
            <a:r>
              <a:rPr lang="ro-RO" dirty="0" err="1"/>
              <a:t>ooa</a:t>
            </a:r>
            <a:r>
              <a:rPr lang="ro-RO" dirty="0"/>
              <a:t> </a:t>
            </a:r>
            <a:r>
              <a:rPr lang="ro-RO" dirty="0" err="1"/>
              <a:t>aooot</a:t>
            </a:r>
            <a:r>
              <a:rPr lang="ro-RO" dirty="0"/>
              <a:t>    </a:t>
            </a:r>
            <a:r>
              <a:rPr lang="ro-RO" dirty="0" err="1"/>
              <a:t>aa</a:t>
            </a:r>
            <a:r>
              <a:rPr lang="ro-RO" dirty="0"/>
              <a:t>    o  a       a    </a:t>
            </a:r>
            <a:r>
              <a:rPr lang="ro-RO" dirty="0" err="1"/>
              <a:t>oo</a:t>
            </a:r>
            <a:r>
              <a:rPr lang="ro-RO" dirty="0"/>
              <a:t> o  o o    </a:t>
            </a:r>
            <a:r>
              <a:rPr lang="ro-RO" dirty="0" err="1"/>
              <a:t>aa</a:t>
            </a:r>
            <a:r>
              <a:rPr lang="ro-RO" dirty="0"/>
              <a:t>   o  a </a:t>
            </a:r>
            <a:r>
              <a:rPr lang="ro-RO" dirty="0" err="1"/>
              <a:t>ooo</a:t>
            </a:r>
            <a:r>
              <a:rPr lang="ro-RO" dirty="0"/>
              <a:t>     </a:t>
            </a:r>
            <a:r>
              <a:rPr lang="ro-RO" dirty="0" err="1"/>
              <a:t>aa</a:t>
            </a:r>
            <a:r>
              <a:rPr lang="ro-RO" dirty="0"/>
              <a:t>      o  a o </a:t>
            </a:r>
            <a:r>
              <a:rPr lang="ro-RO" dirty="0" err="1"/>
              <a:t>oo</a:t>
            </a:r>
            <a:r>
              <a:rPr lang="ro-RO" dirty="0"/>
              <a:t> </a:t>
            </a:r>
            <a:r>
              <a:rPr lang="ro-RO" dirty="0" err="1"/>
              <a:t>oao</a:t>
            </a:r>
            <a:r>
              <a:rPr lang="ro-RO" dirty="0"/>
              <a:t>  o      </a:t>
            </a:r>
            <a:r>
              <a:rPr lang="ro-RO" dirty="0" err="1"/>
              <a:t>aaao</a:t>
            </a:r>
            <a:r>
              <a:rPr lang="ro-RO" dirty="0"/>
              <a:t>       a   o </a:t>
            </a:r>
            <a:r>
              <a:rPr lang="ro-RO" dirty="0" err="1"/>
              <a:t>oo</a:t>
            </a:r>
            <a:r>
              <a:rPr lang="ro-RO" dirty="0"/>
              <a:t>  o  a o  </a:t>
            </a:r>
            <a:r>
              <a:rPr lang="ro-RO" dirty="0" err="1"/>
              <a:t>oo</a:t>
            </a:r>
            <a:r>
              <a:rPr lang="ro-RO" dirty="0"/>
              <a:t>  a            </a:t>
            </a:r>
            <a:r>
              <a:rPr lang="ro-RO" dirty="0" err="1"/>
              <a:t>aaa</a:t>
            </a:r>
            <a:r>
              <a:rPr lang="ro-RO" dirty="0"/>
              <a:t> o  </a:t>
            </a:r>
            <a:r>
              <a:rPr lang="ro-RO" dirty="0" err="1"/>
              <a:t>oo</a:t>
            </a:r>
            <a:r>
              <a:rPr lang="ro-RO" dirty="0"/>
              <a:t>   o    o   a o  a o  </a:t>
            </a:r>
            <a:r>
              <a:rPr lang="ro-RO" dirty="0" err="1"/>
              <a:t>aao</a:t>
            </a:r>
            <a:r>
              <a:rPr lang="ro-RO" dirty="0"/>
              <a:t>    o o  </a:t>
            </a:r>
            <a:r>
              <a:rPr lang="ro-RO" dirty="0" err="1"/>
              <a:t>aoo</a:t>
            </a:r>
            <a:r>
              <a:rPr lang="ro-RO" dirty="0"/>
              <a:t>   a    o a    </a:t>
            </a:r>
            <a:r>
              <a:rPr lang="ro-RO" dirty="0" err="1"/>
              <a:t>ao</a:t>
            </a:r>
            <a:r>
              <a:rPr lang="ro-RO" dirty="0"/>
              <a:t>  o  a o   o </a:t>
            </a:r>
            <a:r>
              <a:rPr lang="ro-RO" dirty="0" err="1"/>
              <a:t>oo</a:t>
            </a:r>
            <a:r>
              <a:rPr lang="ro-RO" dirty="0"/>
              <a:t>     a a           a    o o  o    </a:t>
            </a:r>
            <a:r>
              <a:rPr lang="ro-RO" dirty="0" err="1"/>
              <a:t>ooo</a:t>
            </a:r>
            <a:r>
              <a:rPr lang="ro-RO" dirty="0"/>
              <a:t>           </a:t>
            </a:r>
            <a:r>
              <a:rPr lang="ro-RO" dirty="0" err="1"/>
              <a:t>aa</a:t>
            </a:r>
            <a:r>
              <a:rPr lang="ro-RO" dirty="0"/>
              <a:t> a   </a:t>
            </a:r>
            <a:r>
              <a:rPr lang="ro-RO" dirty="0" err="1"/>
              <a:t>oo</a:t>
            </a:r>
            <a:r>
              <a:rPr lang="ro-RO" dirty="0"/>
              <a:t> a   </a:t>
            </a:r>
            <a:r>
              <a:rPr lang="ro-RO" dirty="0" err="1"/>
              <a:t>ooo</a:t>
            </a:r>
            <a:r>
              <a:rPr lang="ro-RO" dirty="0"/>
              <a:t> </a:t>
            </a:r>
            <a:r>
              <a:rPr lang="ro-RO" dirty="0" err="1"/>
              <a:t>oo</a:t>
            </a:r>
            <a:r>
              <a:rPr lang="ro-RO" dirty="0"/>
              <a:t>    </a:t>
            </a:r>
            <a:r>
              <a:rPr lang="ro-RO" dirty="0" err="1"/>
              <a:t>tt</a:t>
            </a:r>
            <a:r>
              <a:rPr lang="ro-RO" dirty="0"/>
              <a:t> o </a:t>
            </a:r>
            <a:r>
              <a:rPr lang="ro-RO" dirty="0" err="1"/>
              <a:t>oaaoo</a:t>
            </a:r>
            <a:r>
              <a:rPr lang="ro-RO" dirty="0"/>
              <a:t>     </a:t>
            </a:r>
            <a:r>
              <a:rPr lang="ro-RO" dirty="0" err="1"/>
              <a:t>aa</a:t>
            </a:r>
            <a:r>
              <a:rPr lang="ro-RO" dirty="0"/>
              <a:t>  </a:t>
            </a:r>
            <a:r>
              <a:rPr lang="ro-RO" dirty="0" err="1"/>
              <a:t>ooooa</a:t>
            </a:r>
            <a:r>
              <a:rPr lang="ro-RO" dirty="0"/>
              <a:t>  </a:t>
            </a:r>
            <a:r>
              <a:rPr lang="ro-RO" dirty="0" err="1"/>
              <a:t>aoo</a:t>
            </a:r>
            <a:r>
              <a:rPr lang="ro-RO" dirty="0"/>
              <a:t>  </a:t>
            </a:r>
            <a:r>
              <a:rPr lang="ro-RO" dirty="0" err="1"/>
              <a:t>oo</a:t>
            </a:r>
            <a:r>
              <a:rPr lang="ro-RO" dirty="0"/>
              <a:t>  </a:t>
            </a:r>
            <a:r>
              <a:rPr lang="ro-RO" dirty="0" err="1"/>
              <a:t>aaaoo</a:t>
            </a:r>
            <a:r>
              <a:rPr lang="ro-RO" dirty="0"/>
              <a:t>    </a:t>
            </a:r>
            <a:r>
              <a:rPr lang="ro-RO" dirty="0" err="1"/>
              <a:t>aa</a:t>
            </a:r>
            <a:r>
              <a:rPr lang="ro-RO" dirty="0"/>
              <a:t> </a:t>
            </a:r>
            <a:endParaRPr lang="en-US" dirty="0"/>
          </a:p>
        </p:txBody>
      </p:sp>
    </p:spTree>
    <p:extLst>
      <p:ext uri="{BB962C8B-B14F-4D97-AF65-F5344CB8AC3E}">
        <p14:creationId xmlns:p14="http://schemas.microsoft.com/office/powerpoint/2010/main" val="10733591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alphaModFix amt="35000"/>
          </a:blip>
          <a:srcRect l="135" r="2435"/>
          <a:stretch/>
        </p:blipFill>
        <p:spPr>
          <a:xfrm>
            <a:off x="1" y="0"/>
            <a:ext cx="12192000" cy="6858000"/>
          </a:xfrm>
          <a:prstGeom prst="rect">
            <a:avLst/>
          </a:prstGeom>
        </p:spPr>
      </p:pic>
      <p:sp>
        <p:nvSpPr>
          <p:cNvPr id="2" name="Title 1"/>
          <p:cNvSpPr>
            <a:spLocks noGrp="1"/>
          </p:cNvSpPr>
          <p:nvPr>
            <p:ph type="title"/>
          </p:nvPr>
        </p:nvSpPr>
        <p:spPr/>
        <p:txBody>
          <a:bodyPr/>
          <a:lstStyle/>
          <a:p>
            <a:r>
              <a:rPr lang="en-US" dirty="0"/>
              <a:t>Dreamed up Fairy </a:t>
            </a:r>
            <a:r>
              <a:rPr lang="en-US" dirty="0" smtClean="0"/>
              <a:t>Tale (accuracy = 0.50)</a:t>
            </a:r>
            <a:endParaRPr lang="en-US" dirty="0"/>
          </a:p>
        </p:txBody>
      </p:sp>
      <p:sp>
        <p:nvSpPr>
          <p:cNvPr id="3" name="Content Placeholder 2"/>
          <p:cNvSpPr>
            <a:spLocks noGrp="1"/>
          </p:cNvSpPr>
          <p:nvPr>
            <p:ph idx="1"/>
          </p:nvPr>
        </p:nvSpPr>
        <p:spPr>
          <a:noFill/>
        </p:spPr>
        <p:txBody>
          <a:bodyPr/>
          <a:lstStyle/>
          <a:p>
            <a:pPr marL="0" lvl="0" indent="0">
              <a:lnSpc>
                <a:spcPct val="100000"/>
              </a:lnSpc>
              <a:spcBef>
                <a:spcPts val="0"/>
              </a:spcBef>
              <a:buNone/>
            </a:pPr>
            <a:r>
              <a:rPr lang="en-US" dirty="0"/>
              <a:t>"It in a song of the </a:t>
            </a:r>
            <a:r>
              <a:rPr lang="en-US" b="1" dirty="0" err="1" smtClean="0"/>
              <a:t>carrien</a:t>
            </a:r>
            <a:r>
              <a:rPr lang="en-US" dirty="0" smtClean="0"/>
              <a:t>, </a:t>
            </a:r>
            <a:r>
              <a:rPr lang="en-US" dirty="0"/>
              <a:t>where have the child of the same and some to them and that her had seep an the </a:t>
            </a:r>
            <a:r>
              <a:rPr lang="en-US" b="1" dirty="0" err="1"/>
              <a:t>sone</a:t>
            </a:r>
            <a:r>
              <a:rPr lang="en-US" dirty="0"/>
              <a:t> of the </a:t>
            </a:r>
            <a:r>
              <a:rPr lang="en-US" b="1" dirty="0" err="1"/>
              <a:t>coll</a:t>
            </a:r>
            <a:r>
              <a:rPr lang="en-US" dirty="0"/>
              <a:t> on the sounder to she had seep to the child come and the </a:t>
            </a:r>
            <a:r>
              <a:rPr lang="en-US" b="1" dirty="0" err="1"/>
              <a:t>charch</a:t>
            </a:r>
            <a:r>
              <a:rPr lang="en-US" dirty="0"/>
              <a:t> of the carries of her said the </a:t>
            </a:r>
            <a:r>
              <a:rPr lang="en-US" b="1" dirty="0" err="1"/>
              <a:t>charch</a:t>
            </a:r>
            <a:r>
              <a:rPr lang="en-US" dirty="0"/>
              <a:t> and sand the child came to the sound of the </a:t>
            </a:r>
            <a:r>
              <a:rPr lang="en-US" b="1" dirty="0" err="1"/>
              <a:t>sone</a:t>
            </a:r>
            <a:r>
              <a:rPr lang="en-US" dirty="0"/>
              <a:t> of the </a:t>
            </a:r>
            <a:r>
              <a:rPr lang="en-US" b="1" dirty="0" err="1"/>
              <a:t>coll</a:t>
            </a:r>
            <a:r>
              <a:rPr lang="en-US" dirty="0"/>
              <a:t>, and the sand she sand the sang of the court of the </a:t>
            </a:r>
            <a:r>
              <a:rPr lang="en-US" b="1" dirty="0" err="1"/>
              <a:t>cantions</a:t>
            </a:r>
            <a:r>
              <a:rPr lang="en-US" dirty="0"/>
              <a:t> of the cold of her song of the </a:t>
            </a:r>
            <a:r>
              <a:rPr lang="en-US" b="1" dirty="0" err="1"/>
              <a:t>sone</a:t>
            </a:r>
            <a:r>
              <a:rPr lang="en-US" b="1" dirty="0"/>
              <a:t> </a:t>
            </a:r>
            <a:r>
              <a:rPr lang="en-US" dirty="0"/>
              <a:t>whore to seeped to the sand so the courters of head the sands, when the same to she was a sear of the </a:t>
            </a:r>
            <a:r>
              <a:rPr lang="en-US" b="1" dirty="0" err="1"/>
              <a:t>carre</a:t>
            </a:r>
            <a:r>
              <a:rPr lang="en-US" dirty="0"/>
              <a:t> of the court an </a:t>
            </a:r>
            <a:r>
              <a:rPr lang="en-US" b="1" dirty="0" err="1"/>
              <a:t>ofe</a:t>
            </a:r>
            <a:r>
              <a:rPr lang="en-US" dirty="0"/>
              <a:t> of the sand of the sang of the could be and some a shore on her hand of the </a:t>
            </a:r>
            <a:r>
              <a:rPr lang="en-US" b="1" dirty="0" err="1"/>
              <a:t>sone</a:t>
            </a:r>
            <a:r>
              <a:rPr lang="en-US" dirty="0"/>
              <a:t> of his hands.</a:t>
            </a:r>
          </a:p>
        </p:txBody>
      </p:sp>
    </p:spTree>
    <p:extLst>
      <p:ext uri="{BB962C8B-B14F-4D97-AF65-F5344CB8AC3E}">
        <p14:creationId xmlns:p14="http://schemas.microsoft.com/office/powerpoint/2010/main" val="205256459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alphaModFix amt="35000"/>
          </a:blip>
          <a:srcRect t="1467" b="32501"/>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smtClean="0"/>
              <a:t>Dreamed up Fairy Tale (accuracy = 0.62)</a:t>
            </a:r>
            <a:endParaRPr lang="en-US" dirty="0"/>
          </a:p>
        </p:txBody>
      </p:sp>
      <p:sp>
        <p:nvSpPr>
          <p:cNvPr id="3" name="Content Placeholder 2"/>
          <p:cNvSpPr>
            <a:spLocks noGrp="1"/>
          </p:cNvSpPr>
          <p:nvPr>
            <p:ph idx="1"/>
          </p:nvPr>
        </p:nvSpPr>
        <p:spPr/>
        <p:txBody>
          <a:bodyPr>
            <a:normAutofit fontScale="92500" lnSpcReduction="20000"/>
          </a:bodyPr>
          <a:lstStyle/>
          <a:p>
            <a:pPr marL="0" lvl="0" indent="0">
              <a:lnSpc>
                <a:spcPct val="100000"/>
              </a:lnSpc>
              <a:spcBef>
                <a:spcPts val="0"/>
              </a:spcBef>
              <a:buNone/>
            </a:pPr>
            <a:r>
              <a:rPr lang="en-US" dirty="0"/>
              <a:t>"Yet, it was a light of a grave," said the latter on the world, "and we should not be a little boy, where the wind was a light toward her head as it was all as if to be to be a little beautiful. I am this in the country of the country of a little boy was all the sound. They are not the bottle on the </a:t>
            </a:r>
            <a:r>
              <a:rPr lang="en-US" b="1" dirty="0" err="1"/>
              <a:t>conder</a:t>
            </a:r>
            <a:r>
              <a:rPr lang="en-US" dirty="0"/>
              <a:t> to the </a:t>
            </a:r>
            <a:r>
              <a:rPr lang="en-US" b="1" dirty="0" err="1"/>
              <a:t>confert</a:t>
            </a:r>
            <a:r>
              <a:rPr lang="en-US" dirty="0"/>
              <a:t> of a bard of the wind was a large old women with their own position of the windows of the windows, which we have been a good forest, and her hands are some her hand and the </a:t>
            </a:r>
            <a:r>
              <a:rPr lang="en-US" b="1" dirty="0" err="1"/>
              <a:t>considing</a:t>
            </a:r>
            <a:r>
              <a:rPr lang="en-US" dirty="0"/>
              <a:t> heart, and they he saw a gold windows on the watch of the world of a little girl started and stared and said to her a strength the words of a little great cold, and they were so said as if he had not been so that he had no old story. The shower was not all the wind would have been a large of the wood of the church and had the sun was a great beautiful sorrow and the child where the </a:t>
            </a:r>
            <a:r>
              <a:rPr lang="en-US" b="1" dirty="0" err="1"/>
              <a:t>sunsels</a:t>
            </a:r>
            <a:r>
              <a:rPr lang="en-US" dirty="0"/>
              <a:t> were so said, "I have not a little boy," said the latter.</a:t>
            </a:r>
          </a:p>
        </p:txBody>
      </p:sp>
    </p:spTree>
    <p:extLst>
      <p:ext uri="{BB962C8B-B14F-4D97-AF65-F5344CB8AC3E}">
        <p14:creationId xmlns:p14="http://schemas.microsoft.com/office/powerpoint/2010/main" val="138074023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307</TotalTime>
  <Words>1174</Words>
  <Application>Microsoft Macintosh PowerPoint</Application>
  <PresentationFormat>Widescreen</PresentationFormat>
  <Paragraphs>49</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Calibri Light</vt:lpstr>
      <vt:lpstr>Mangal</vt:lpstr>
      <vt:lpstr>Arial</vt:lpstr>
      <vt:lpstr>Office Theme</vt:lpstr>
      <vt:lpstr>Deep Fairy Tales</vt:lpstr>
      <vt:lpstr>RNN explained</vt:lpstr>
      <vt:lpstr>But, long term memory problem…  So GRU to the rescue...</vt:lpstr>
      <vt:lpstr>The input: </vt:lpstr>
      <vt:lpstr>Training the model (ACCURACY)</vt:lpstr>
      <vt:lpstr>Training the model (LOSS) </vt:lpstr>
      <vt:lpstr>Dreamed up Fairy Tale (accuracy = 0.18)</vt:lpstr>
      <vt:lpstr>Dreamed up Fairy Tale (accuracy = 0.50)</vt:lpstr>
      <vt:lpstr>Dreamed up Fairy Tale (accuracy = 0.62)</vt:lpstr>
      <vt:lpstr>Dreamed up Fairy Tale (accuracy = 0.64)</vt:lpstr>
      <vt:lpstr>Original Fairy Tale: The Neighboring Families</vt:lpstr>
      <vt:lpstr>Most used words in generated and original fairy tales</vt:lpstr>
      <vt:lpstr>Some words are over represented</vt:lpstr>
      <vt:lpstr>But overall,  the more a word appears in the original text,  the more it will appear in the generated text</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Fairy Tales</dc:title>
  <dc:creator>Reini Schrama</dc:creator>
  <cp:lastModifiedBy>Reini Schrama</cp:lastModifiedBy>
  <cp:revision>24</cp:revision>
  <dcterms:created xsi:type="dcterms:W3CDTF">2018-03-02T10:33:45Z</dcterms:created>
  <dcterms:modified xsi:type="dcterms:W3CDTF">2018-03-02T15:45:12Z</dcterms:modified>
</cp:coreProperties>
</file>